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6"/>
  </p:notesMasterIdLst>
  <p:handoutMasterIdLst>
    <p:handoutMasterId r:id="rId17"/>
  </p:handoutMasterIdLst>
  <p:sldIdLst>
    <p:sldId id="300" r:id="rId2"/>
    <p:sldId id="301" r:id="rId3"/>
    <p:sldId id="302" r:id="rId4"/>
    <p:sldId id="303" r:id="rId5"/>
    <p:sldId id="333" r:id="rId6"/>
    <p:sldId id="306" r:id="rId7"/>
    <p:sldId id="334" r:id="rId8"/>
    <p:sldId id="337" r:id="rId9"/>
    <p:sldId id="338" r:id="rId10"/>
    <p:sldId id="339" r:id="rId11"/>
    <p:sldId id="335" r:id="rId12"/>
    <p:sldId id="336" r:id="rId13"/>
    <p:sldId id="340" r:id="rId14"/>
    <p:sldId id="330" r:id="rId15"/>
  </p:sldIdLst>
  <p:sldSz cx="9144000" cy="6858000" type="screen4x3"/>
  <p:notesSz cx="7100888" cy="10233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9" autoAdjust="0"/>
    <p:restoredTop sz="86380" autoAdjust="0"/>
  </p:normalViewPr>
  <p:slideViewPr>
    <p:cSldViewPr>
      <p:cViewPr>
        <p:scale>
          <a:sx n="65" d="100"/>
          <a:sy n="65" d="100"/>
        </p:scale>
        <p:origin x="-1218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1524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-2922" y="-96"/>
      </p:cViewPr>
      <p:guideLst>
        <p:guide orient="horz" pos="3223"/>
        <p:guide pos="223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051" cy="51165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022194" y="0"/>
            <a:ext cx="3077051" cy="51165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A6A7DCDC-AB36-479E-9E5E-55129589558E}" type="datetimeFigureOut">
              <a:rPr lang="ru-RU" smtClean="0"/>
              <a:pPr/>
              <a:t>31.03.2014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719598"/>
            <a:ext cx="3077051" cy="51165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022194" y="9719598"/>
            <a:ext cx="3077051" cy="51165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4E7C664-6B75-42C2-B795-3DE9786D3D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051" cy="51165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2194" y="0"/>
            <a:ext cx="3077051" cy="51165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C47C5736-0757-4C01-825F-A8E55F6426AA}" type="datetimeFigureOut">
              <a:rPr lang="ru-RU" smtClean="0"/>
              <a:pPr/>
              <a:t>31.03.2014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089" y="4860687"/>
            <a:ext cx="5680710" cy="4604861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051" cy="51165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2194" y="9719598"/>
            <a:ext cx="3077051" cy="51165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4C674A0-3BCB-4E35-961B-6F2E59F0560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674A0-3BCB-4E35-961B-6F2E59F05603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674A0-3BCB-4E35-961B-6F2E59F05603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674A0-3BCB-4E35-961B-6F2E59F05603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674A0-3BCB-4E35-961B-6F2E59F05603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674A0-3BCB-4E35-961B-6F2E59F05603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674A0-3BCB-4E35-961B-6F2E59F05603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674A0-3BCB-4E35-961B-6F2E59F05603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674A0-3BCB-4E35-961B-6F2E59F05603}" type="slidenum">
              <a:rPr lang="ru-RU" smtClean="0"/>
              <a:pPr/>
              <a:t>14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20661-553F-47FB-952C-F04DDDFDA302}" type="datetimeFigureOut">
              <a:rPr lang="ru-RU" smtClean="0"/>
              <a:pPr/>
              <a:t>31.03.2014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0360-75BD-4810-B8A7-F4B359C67D5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20661-553F-47FB-952C-F04DDDFDA302}" type="datetimeFigureOut">
              <a:rPr lang="ru-RU" smtClean="0"/>
              <a:pPr/>
              <a:t>31.03.2014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0360-75BD-4810-B8A7-F4B359C67D5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20661-553F-47FB-952C-F04DDDFDA302}" type="datetimeFigureOut">
              <a:rPr lang="ru-RU" smtClean="0"/>
              <a:pPr/>
              <a:t>31.03.2014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0360-75BD-4810-B8A7-F4B359C67D5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20661-553F-47FB-952C-F04DDDFDA302}" type="datetimeFigureOut">
              <a:rPr lang="ru-RU" smtClean="0"/>
              <a:pPr/>
              <a:t>31.03.2014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0360-75BD-4810-B8A7-F4B359C67D5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20661-553F-47FB-952C-F04DDDFDA302}" type="datetimeFigureOut">
              <a:rPr lang="ru-RU" smtClean="0"/>
              <a:pPr/>
              <a:t>31.03.2014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0360-75BD-4810-B8A7-F4B359C67D5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20661-553F-47FB-952C-F04DDDFDA302}" type="datetimeFigureOut">
              <a:rPr lang="ru-RU" smtClean="0"/>
              <a:pPr/>
              <a:t>31.03.2014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0360-75BD-4810-B8A7-F4B359C67D5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20661-553F-47FB-952C-F04DDDFDA302}" type="datetimeFigureOut">
              <a:rPr lang="ru-RU" smtClean="0"/>
              <a:pPr/>
              <a:t>31.03.2014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0360-75BD-4810-B8A7-F4B359C67D5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20661-553F-47FB-952C-F04DDDFDA302}" type="datetimeFigureOut">
              <a:rPr lang="ru-RU" smtClean="0"/>
              <a:pPr/>
              <a:t>31.03.2014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0360-75BD-4810-B8A7-F4B359C67D5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20661-553F-47FB-952C-F04DDDFDA302}" type="datetimeFigureOut">
              <a:rPr lang="ru-RU" smtClean="0"/>
              <a:pPr/>
              <a:t>31.03.2014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49E0360-75BD-4810-B8A7-F4B359C67D5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20661-553F-47FB-952C-F04DDDFDA302}" type="datetimeFigureOut">
              <a:rPr lang="ru-RU" smtClean="0"/>
              <a:pPr/>
              <a:t>31.03.2014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0360-75BD-4810-B8A7-F4B359C67D5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20661-553F-47FB-952C-F04DDDFDA302}" type="datetimeFigureOut">
              <a:rPr lang="ru-RU" smtClean="0"/>
              <a:pPr/>
              <a:t>31.03.2014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0360-75BD-4810-B8A7-F4B359C67D5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720661-553F-47FB-952C-F04DDDFDA302}" type="datetimeFigureOut">
              <a:rPr lang="ru-RU" smtClean="0"/>
              <a:pPr/>
              <a:t>31.03.2014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49E0360-75BD-4810-B8A7-F4B359C67D59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404664"/>
            <a:ext cx="7059822" cy="952634"/>
          </a:xfrm>
        </p:spPr>
        <p:txBody>
          <a:bodyPr>
            <a:normAutofit fontScale="90000"/>
          </a:bodyPr>
          <a:lstStyle/>
          <a:p>
            <a:pPr algn="r"/>
            <a:r>
              <a:rPr lang="ru-RU" sz="1800" dirty="0" smtClean="0">
                <a:cs typeface="Tunga" pitchFamily="34" charset="0"/>
              </a:rPr>
              <a:t>Муниципальное дошкольное образовательное учреждение</a:t>
            </a:r>
            <a:br>
              <a:rPr lang="ru-RU" sz="1800" dirty="0" smtClean="0">
                <a:cs typeface="Tunga" pitchFamily="34" charset="0"/>
              </a:rPr>
            </a:br>
            <a:r>
              <a:rPr lang="ru-RU" sz="1800" dirty="0" smtClean="0">
                <a:cs typeface="Tunga" pitchFamily="34" charset="0"/>
              </a:rPr>
              <a:t>детский сад комбинированного вида № 317 Красноармейского района г. Волгограда</a:t>
            </a:r>
            <a:br>
              <a:rPr lang="ru-RU" sz="1800" dirty="0" smtClean="0">
                <a:cs typeface="Tunga" pitchFamily="34" charset="0"/>
              </a:rPr>
            </a:br>
            <a:r>
              <a:rPr lang="ru-RU" sz="1800" dirty="0" smtClean="0">
                <a:cs typeface="Tunga" pitchFamily="34" charset="0"/>
              </a:rPr>
              <a:t>(МОУ Детский сад №317)</a:t>
            </a:r>
            <a:endParaRPr lang="ru-RU" sz="1800" dirty="0">
              <a:cs typeface="Tung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3429000"/>
            <a:ext cx="8643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 </a:t>
            </a:r>
            <a:endParaRPr lang="ru-RU" dirty="0"/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691680" y="1916832"/>
            <a:ext cx="6400800" cy="1752600"/>
          </a:xfrm>
          <a:prstGeom prst="rect">
            <a:avLst/>
          </a:prstGeom>
        </p:spPr>
        <p:txBody>
          <a:bodyPr vert="horz">
            <a:normAutofit fontScale="25000" lnSpcReduction="2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ru-RU" sz="1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Презентация методической разработки по теме: «Неделя</a:t>
            </a:r>
            <a:r>
              <a:rPr kumimoji="0" lang="ru-RU" sz="128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здоровья</a:t>
            </a:r>
            <a:r>
              <a:rPr kumimoji="0" lang="ru-RU" sz="1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ru-RU" sz="1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ru-RU" sz="1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endParaRPr lang="ru-RU" sz="2600" dirty="0" smtClean="0">
              <a:solidFill>
                <a:srgbClr val="FF0000"/>
              </a:solidFill>
            </a:endParaRPr>
          </a:p>
          <a:p>
            <a:pPr marL="274320" lvl="0" indent="-274320" algn="r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kumimoji="0" lang="ru-RU" sz="62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                                   </a:t>
            </a:r>
            <a:r>
              <a:rPr kumimoji="0" lang="ru-RU" sz="6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Разработали: </a:t>
            </a:r>
          </a:p>
          <a:p>
            <a:pPr marL="274320" lvl="0" indent="-274320" algn="r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kumimoji="0" lang="ru-RU" sz="6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воспитатели</a:t>
            </a:r>
            <a:r>
              <a:rPr kumimoji="0" lang="ru-RU" sz="62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6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</a:t>
            </a:r>
            <a:r>
              <a:rPr kumimoji="0" lang="ru-RU" sz="6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/с</a:t>
            </a:r>
            <a:r>
              <a:rPr lang="ru-RU" sz="6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№317  </a:t>
            </a:r>
            <a:endParaRPr kumimoji="0" lang="ru-RU" sz="6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indent="-274320" algn="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ru-RU" sz="6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Назаренко Е.А.</a:t>
            </a:r>
          </a:p>
          <a:p>
            <a:pPr marL="274320" indent="-274320" algn="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ru-RU" sz="6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Полякова И.В.  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ru-RU" sz="6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                                                      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404664"/>
            <a:ext cx="5786478" cy="2238518"/>
          </a:xfrm>
        </p:spPr>
        <p:txBody>
          <a:bodyPr>
            <a:normAutofit fontScale="90000"/>
          </a:bodyPr>
          <a:lstStyle/>
          <a:p>
            <a:pPr algn="r"/>
            <a:r>
              <a:rPr lang="ru-RU" sz="1800" dirty="0" smtClean="0"/>
              <a:t>Назаренко Елена Анатольевна</a:t>
            </a:r>
            <a:br>
              <a:rPr lang="ru-RU" sz="1800" dirty="0" smtClean="0"/>
            </a:br>
            <a:r>
              <a:rPr lang="ru-RU" sz="1800" dirty="0" smtClean="0"/>
              <a:t>Полякова Ирина Владимировна </a:t>
            </a:r>
            <a:br>
              <a:rPr lang="ru-RU" sz="1800" dirty="0" smtClean="0"/>
            </a:br>
            <a:r>
              <a:rPr lang="ru-RU" sz="1800" dirty="0" smtClean="0"/>
              <a:t>Воспитатели группы № 6</a:t>
            </a:r>
            <a:br>
              <a:rPr lang="ru-RU" sz="1800" dirty="0" smtClean="0"/>
            </a:br>
            <a:r>
              <a:rPr lang="ru-RU" sz="1800" dirty="0" smtClean="0"/>
              <a:t>400096 г. Волгоград, ул. Удмуртская 101</a:t>
            </a:r>
            <a:br>
              <a:rPr lang="ru-RU" sz="1800" dirty="0" smtClean="0"/>
            </a:br>
            <a:r>
              <a:rPr lang="ru-RU" sz="1800" dirty="0" smtClean="0"/>
              <a:t>Муниципальное дошкольное </a:t>
            </a:r>
            <a:br>
              <a:rPr lang="ru-RU" sz="1800" dirty="0" smtClean="0"/>
            </a:br>
            <a:r>
              <a:rPr lang="ru-RU" sz="1800" dirty="0" smtClean="0"/>
              <a:t>образовательное учреждение</a:t>
            </a:r>
            <a:br>
              <a:rPr lang="ru-RU" sz="1800" dirty="0" smtClean="0"/>
            </a:br>
            <a:r>
              <a:rPr lang="ru-RU" sz="1800" dirty="0" smtClean="0"/>
              <a:t>детский сад комбинированного вида № 317</a:t>
            </a:r>
            <a:br>
              <a:rPr lang="ru-RU" sz="1800" dirty="0" smtClean="0"/>
            </a:br>
            <a:r>
              <a:rPr lang="ru-RU" sz="1800" dirty="0" smtClean="0"/>
              <a:t>Красноармейского района г. Волгограда тел.: 65-31-75</a:t>
            </a:r>
            <a:endParaRPr lang="ru-RU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357158" y="3429000"/>
            <a:ext cx="8643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</a:t>
            </a:r>
            <a:r>
              <a:rPr lang="ru-RU" sz="40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 Расти здоровым»</a:t>
            </a:r>
            <a:endParaRPr lang="ru-RU" sz="4000" b="1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537" name="Rectangle 1"/>
          <p:cNvSpPr>
            <a:spLocks noChangeArrowheads="1"/>
          </p:cNvSpPr>
          <p:nvPr/>
        </p:nvSpPr>
        <p:spPr bwMode="auto">
          <a:xfrm>
            <a:off x="8717281" y="74712"/>
            <a:ext cx="42671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4734828"/>
            <a:ext cx="91440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7621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«Я не боюсь еще и еще раз повторить: забота о здоровье-это важнейший труд педагога. От жизнерадостности бодрости детей зависит их духовная жизнь, мировоззрение, умственное развитие, прочность знаний, вера в свои силы».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(В. А.Сухомлинский)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1809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1809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1809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1809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0" y="1188330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современном обществе, в XXI веке, предъявляются новые, более высокие требования к человеку, в том числе и к ребенку, к его знаниям и способностям. Забота о здоровье ребенка и взрослого человека стала занимать во всем мире приоритетные позиции. Любой стране нужны личности творческие, гармонично развитые, активные и здоровые. Забота о воспитании здорового ребенка является приоритетной в работе любого дошкольного учреждения. Здоровый и развитый ребенок обладает хорошей сопротивляемостью организма к вредным факторам среды и устойчивостью к утомлению, социально и физиологически адаптирован.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дошкольном детстве закладывается фундамент здоровья ребенка, происходит его интенсивный рост и развитие, формируются основные движения, осанка, а также необходимые навыки и привычки, приобретаются базовые физические качества, вырабатываются черты характера, без которых невозможен здоровый образ жизни.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Актуальность.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настоящее время достаточно быстро характеризуется изменениями природной и социальной среды, а также ведет к физическим, психическим, культурным, нравственным и другим переменам каждого человека. Поэтому самой актуальной проблемой на сегодняшний день является сохранение и укрепление здоровья детей.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7158" y="3429000"/>
            <a:ext cx="8643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 </a:t>
            </a:r>
            <a:endParaRPr lang="ru-RU" dirty="0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1178271"/>
            <a:ext cx="91440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Здоровье рассматривается как полное физическое, психическое и социальное благополучие, как гармоничное состояние организма, которое позволяет человеку быть активным в своей жизни, добиваться успехов в различной деятельности. Для достижения гармонии с природой, самим собой необходимо учиться заботится о своём здоровье с детства.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Очень важным на сегодняшний день является формирование у детей дошкольного возраста мотивов, понятий, убеждений в необходимости сохранения своего здоровья и укрепления его с помощью приобщения к здоровому и безопасному образу жизни. Значимость применения данной работы определяется решением задач оздоровления дошкольников, воспитания культуры безопасного и здорового образа жизни – создания прочной основы для воспитания здорового ребёнка.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Целью данной недели было: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Систематизировать представления детей о факторах, влияющих на состояние своего здоровья и окружающих, формировать осознанное выполнение требований к безопасности жизни, развивать интерес к физической культуре, активизировать работу с семьёй по проблеме формирования привычки к здоровому образу жизни.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Проект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965184"/>
          </a:xfrm>
        </p:spPr>
        <p:txBody>
          <a:bodyPr>
            <a:noAutofit/>
          </a:bodyPr>
          <a:lstStyle/>
          <a:p>
            <a:pPr indent="0"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Тема: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«Расти здоровым»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Возраст: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Старший дошкольный возраст</a:t>
            </a:r>
          </a:p>
          <a:p>
            <a:pPr indent="0"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Тип проекта: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короткосрочный, практико-ориентированный</a:t>
            </a:r>
          </a:p>
          <a:p>
            <a:pPr indent="0"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Продукт: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Фотоотчёт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 проекту, Коллаж «Мама, папа, я - спортивная семья»</a:t>
            </a:r>
          </a:p>
          <a:p>
            <a:pPr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Час игры «Будь здоров!»</a:t>
            </a:r>
          </a:p>
          <a:p>
            <a:pPr indent="0"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Сформировать у дошкольников основы здорового образа жизни, добиться осознанного выполнения правил здоровьесбережения и ответственного отношения, как к собственному здоровью, так и здоровью окружающих.</a:t>
            </a:r>
          </a:p>
          <a:p>
            <a:pPr indent="0"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Задачи: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1.Продолжать формировать у детей позиции признания ценности здоровья, чувство ответственности за сохранение и укрепление своего здоровья.</a:t>
            </a:r>
          </a:p>
          <a:p>
            <a:pPr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2.Расширять знания и навыки по гигиенической культуре.</a:t>
            </a:r>
          </a:p>
          <a:p>
            <a:pPr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3.Закреплять знания о здоровых и вредных продуктах питания, о влиянии закаливания на здоровье человека.</a:t>
            </a:r>
          </a:p>
          <a:p>
            <a:pPr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4.Воспитывать привычку сохранять правильную осанку, воспитывать доброту. </a:t>
            </a:r>
          </a:p>
          <a:p>
            <a:pPr indent="0"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Предварительная работа: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Беседа с родителями и детьми, рассматривание иллюстраций, картин, чтение познавательной литературы.</a:t>
            </a:r>
          </a:p>
          <a:p>
            <a:pPr indent="0"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Материал: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Иллюстрации, цветная бумага, картон, ножницы, цветные карандаши, простые карандаши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игрушка Чебурашка, счетные палочки, альбомные листы,</a:t>
            </a:r>
          </a:p>
          <a:p>
            <a:pPr indent="0"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Предполагаемые результаты: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Сплочение детей и родителей, родителей и педагогов в процессе активного сотрудничества в ходе реализации проекта.</a:t>
            </a:r>
          </a:p>
          <a:p>
            <a:pPr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Получение детьми знаний о ЗОЖ.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Мотивационный этап: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Беседа: «Как заботиться о здоровье?»</a:t>
            </a:r>
          </a:p>
          <a:p>
            <a:pPr>
              <a:buNone/>
            </a:pPr>
            <a:r>
              <a:rPr lang="ru-RU" sz="1400" dirty="0" smtClean="0"/>
              <a:t> </a:t>
            </a:r>
          </a:p>
          <a:p>
            <a:pPr indent="0">
              <a:spcBef>
                <a:spcPts val="0"/>
              </a:spcBef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1520" y="1052736"/>
          <a:ext cx="8568952" cy="5544616"/>
        </p:xfrm>
        <a:graphic>
          <a:graphicData uri="http://schemas.openxmlformats.org/drawingml/2006/table">
            <a:tbl>
              <a:tblPr/>
              <a:tblGrid>
                <a:gridCol w="1873871"/>
                <a:gridCol w="2206924"/>
                <a:gridCol w="2234677"/>
                <a:gridCol w="2253480"/>
              </a:tblGrid>
              <a:tr h="7154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нод</a:t>
                      </a: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28092" marR="28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Совместная деятельность в режимные моменты</a:t>
                      </a:r>
                    </a:p>
                  </a:txBody>
                  <a:tcPr marL="28092" marR="28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Руководство самостоятельной деятельностью детей</a:t>
                      </a:r>
                    </a:p>
                  </a:txBody>
                  <a:tcPr marL="28092" marR="28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Работа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 родителями</a:t>
                      </a:r>
                    </a:p>
                  </a:txBody>
                  <a:tcPr marL="28092" marR="28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91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Коммуникация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Физическая культура,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Социализация,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Художественное творчество,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Познание.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Тема: «Расти здоровым».</a:t>
                      </a:r>
                      <a:endParaRPr lang="ru-RU" sz="15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092" marR="28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Утро</a:t>
                      </a:r>
                      <a:endParaRPr lang="ru-RU" sz="15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1.Беседа тема: «Чистота и здоровье».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2.Рассматривание иллюстраций «Как устроено наше тело».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3.Чтение познавательной литературы «Полезная и вредная еда».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5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II</a:t>
                      </a:r>
                      <a:r>
                        <a:rPr lang="ru-RU" sz="15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половина дня</a:t>
                      </a: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1.Беседа тема: «Чтоб здоровым сильным быть, надо спорт всегда любить».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2.Заучивание пословиц о здоровье.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3.Просмотор видео фильма «Кто с закалкой дружит, никогда не тужит».</a:t>
                      </a:r>
                    </a:p>
                  </a:txBody>
                  <a:tcPr marL="28092" marR="28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1.Аппликация тема: «Овощи на тарелке»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2.Д\и «Азбука здоровья».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3.Рисование тема: «Дети делают зарядку».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4.П\и «Футбол»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«Огородники».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5Физическая культура тема: «Путешествие на остров Нехачух».</a:t>
                      </a:r>
                    </a:p>
                  </a:txBody>
                  <a:tcPr marL="28092" marR="28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1.Консультация для родителей: «Виды закаливания».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2.Помощь в составлении коллажа «Папа, мама и я – спортивная семья»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3.Час игры «Будь здоров»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4.Участие родителей в изготовлении физкультурного оборудования.</a:t>
                      </a:r>
                    </a:p>
                  </a:txBody>
                  <a:tcPr marL="28092" marR="28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0898" name="Picture 2" descr="C:\Users\Elena\Desktop\Новая папка (2)\DSCN357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348880"/>
            <a:ext cx="3672408" cy="2952328"/>
          </a:xfrm>
          <a:prstGeom prst="rect">
            <a:avLst/>
          </a:prstGeom>
          <a:noFill/>
        </p:spPr>
      </p:pic>
      <p:pic>
        <p:nvPicPr>
          <p:cNvPr id="80899" name="Picture 3" descr="C:\Users\Elena\Desktop\Новая папка (2)\DSCN357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068960"/>
            <a:ext cx="3384376" cy="28804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3970" name="Picture 2" descr="C:\Users\Elena\Desktop\Новая папка (2)\DSCN36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3789040"/>
            <a:ext cx="2736304" cy="2304256"/>
          </a:xfrm>
          <a:prstGeom prst="rect">
            <a:avLst/>
          </a:prstGeom>
          <a:noFill/>
        </p:spPr>
      </p:pic>
      <p:pic>
        <p:nvPicPr>
          <p:cNvPr id="83971" name="Picture 3" descr="C:\Users\Elena\Desktop\Новая папка (2)\DSCN360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2348880"/>
            <a:ext cx="3240360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864096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Дидактическая игра: «Азбука здоровья».</a:t>
            </a:r>
            <a:br>
              <a:rPr lang="ru-RU" sz="3200" i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3200" i="1" dirty="0"/>
          </a:p>
        </p:txBody>
      </p:sp>
      <p:pic>
        <p:nvPicPr>
          <p:cNvPr id="84994" name="Picture 2" descr="C:\Users\Elena\Desktop\Новая папка (2)\DSCN361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3691"/>
          <a:stretch>
            <a:fillRect/>
          </a:stretch>
        </p:blipFill>
        <p:spPr bwMode="auto">
          <a:xfrm>
            <a:off x="3131840" y="2780928"/>
            <a:ext cx="2592288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4995" name="Picture 3" descr="C:\Users\Elena\Desktop\Новая папка (2)\DSCN361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005064"/>
            <a:ext cx="2808312" cy="23991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4996" name="Picture 4" descr="C:\Users\Elena\Desktop\Новая папка (2)\DSCN3620.JPG"/>
          <p:cNvPicPr>
            <a:picLocks noChangeAspect="1" noChangeArrowheads="1"/>
          </p:cNvPicPr>
          <p:nvPr/>
        </p:nvPicPr>
        <p:blipFill>
          <a:blip r:embed="rId4" cstate="print"/>
          <a:srcRect l="8437" t="15562" r="20433"/>
          <a:stretch>
            <a:fillRect/>
          </a:stretch>
        </p:blipFill>
        <p:spPr bwMode="auto">
          <a:xfrm>
            <a:off x="251520" y="1988840"/>
            <a:ext cx="2664296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7281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Физическая культура тема: «Путешествие на остров Нехачух».</a:t>
            </a:r>
            <a:r>
              <a:rPr lang="ru-RU" sz="5400" dirty="0" smtClean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5400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86018" name="Picture 2" descr="C:\Users\Elena\Desktop\Новая папка (2)\DSCF037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16832"/>
            <a:ext cx="2952328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6019" name="Picture 3" descr="C:\Users\Elena\Desktop\Новая папка (2)\DSCF038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988840"/>
            <a:ext cx="3168352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6020" name="Picture 4" descr="C:\Users\Elena\Desktop\Новая папка (2)\DSCF0392.JPG"/>
          <p:cNvPicPr>
            <a:picLocks noChangeAspect="1" noChangeArrowheads="1"/>
          </p:cNvPicPr>
          <p:nvPr/>
        </p:nvPicPr>
        <p:blipFill>
          <a:blip r:embed="rId4" cstate="print"/>
          <a:srcRect l="26623" r="27273"/>
          <a:stretch>
            <a:fillRect/>
          </a:stretch>
        </p:blipFill>
        <p:spPr bwMode="auto">
          <a:xfrm>
            <a:off x="539552" y="4509120"/>
            <a:ext cx="2808312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6021" name="Picture 5" descr="C:\Users\Elena\Desktop\Новая папка (2)\DSCF0393.JPG"/>
          <p:cNvPicPr>
            <a:picLocks noChangeAspect="1" noChangeArrowheads="1"/>
          </p:cNvPicPr>
          <p:nvPr/>
        </p:nvPicPr>
        <p:blipFill>
          <a:blip r:embed="rId5" cstate="print"/>
          <a:srcRect t="6331" r="14894"/>
          <a:stretch>
            <a:fillRect/>
          </a:stretch>
        </p:blipFill>
        <p:spPr bwMode="auto">
          <a:xfrm>
            <a:off x="5508104" y="4509120"/>
            <a:ext cx="3096344" cy="21306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8722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5400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3600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Рассматривание иллюстрации</a:t>
            </a:r>
            <a:br>
              <a:rPr lang="ru-RU" sz="3600" i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3600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 «Как устроено наше тело».</a:t>
            </a:r>
            <a:endParaRPr lang="ru-RU" sz="3600" i="1" dirty="0"/>
          </a:p>
        </p:txBody>
      </p:sp>
      <p:pic>
        <p:nvPicPr>
          <p:cNvPr id="81922" name="Picture 2" descr="C:\Users\Elena\Desktop\Новая папка (2)\DSCN357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88840"/>
            <a:ext cx="2880320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23" name="Picture 3" descr="C:\Users\Elena\Desktop\Новая папка (2)\DSCN357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2699792" y="4725144"/>
            <a:ext cx="2742808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24" name="Picture 4" descr="C:\Users\Elena\Desktop\Новая папка (2)\DSCN358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1988840"/>
            <a:ext cx="2599109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6561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Рисование тема: «Дети делают зарядку».</a:t>
            </a:r>
            <a:r>
              <a:rPr lang="ru-RU" sz="5400" i="1" dirty="0" smtClean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5400" i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i="1" dirty="0"/>
          </a:p>
        </p:txBody>
      </p:sp>
      <p:pic>
        <p:nvPicPr>
          <p:cNvPr id="82946" name="Picture 2" descr="C:\Users\Elena\Desktop\Новая папка (2)\DSCN359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r="8824"/>
          <a:stretch>
            <a:fillRect/>
          </a:stretch>
        </p:blipFill>
        <p:spPr bwMode="auto">
          <a:xfrm>
            <a:off x="3131840" y="2348880"/>
            <a:ext cx="2664296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2947" name="Picture 3" descr="C:\Users\Elena\Desktop\Новая папка (2)\DSCN359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84784"/>
            <a:ext cx="2664296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2948" name="Picture 4" descr="C:\Users\Elena\Desktop\Новая папка (2)\DSCN3602.JPG"/>
          <p:cNvPicPr>
            <a:picLocks noChangeAspect="1" noChangeArrowheads="1"/>
          </p:cNvPicPr>
          <p:nvPr/>
        </p:nvPicPr>
        <p:blipFill>
          <a:blip r:embed="rId4" cstate="print"/>
          <a:srcRect l="8333" r="2778" b="4523"/>
          <a:stretch>
            <a:fillRect/>
          </a:stretch>
        </p:blipFill>
        <p:spPr bwMode="auto">
          <a:xfrm>
            <a:off x="5940152" y="3645024"/>
            <a:ext cx="2664296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370416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Подвижная игра: «Футбол»</a:t>
            </a:r>
            <a:r>
              <a:rPr lang="ru-RU" sz="5400" dirty="0" smtClean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5400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87042" name="Picture 2" descr="C:\Users\Elena\Desktop\ЗДОРОВЬЕ\100_1117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4040188" cy="30301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7043" name="Picture 3" descr="C:\Users\Elena\Desktop\ЗДОРОВЬЕ\100_1118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5025" y="2922191"/>
            <a:ext cx="4041775" cy="30313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D:\рабочий ком\все картинки\детские  образы и рамки\клипарт детский\4f8098480a7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585203"/>
            <a:ext cx="6662942" cy="6272797"/>
          </a:xfrm>
          <a:prstGeom prst="rect">
            <a:avLst/>
          </a:prstGeom>
          <a:noFill/>
        </p:spPr>
      </p:pic>
      <p:pic>
        <p:nvPicPr>
          <p:cNvPr id="2051" name="Picture 3" descr="C:\Documents and Settings\Admin\Рабочий стол\портфолио\Безимени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324528" cy="713104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404664"/>
            <a:ext cx="5786478" cy="2571768"/>
          </a:xfrm>
        </p:spPr>
        <p:txBody>
          <a:bodyPr>
            <a:normAutofit/>
          </a:bodyPr>
          <a:lstStyle/>
          <a:p>
            <a:pPr algn="r"/>
            <a:endParaRPr lang="ru-RU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357158" y="3429000"/>
            <a:ext cx="8643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1093</TotalTime>
  <Words>828</Words>
  <Application>Microsoft Office PowerPoint</Application>
  <PresentationFormat>Экран (4:3)</PresentationFormat>
  <Paragraphs>93</Paragraphs>
  <Slides>14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Муниципальное дошкольное образовательное учреждение детский сад комбинированного вида № 317 Красноармейского района г. Волгограда (МОУ Детский сад №317)</vt:lpstr>
      <vt:lpstr>Назаренко Елена Анатольевна Полякова Ирина Владимировна  Воспитатели группы № 6 400096 г. Волгоград, ул. Удмуртская 101 Муниципальное дошкольное  образовательное учреждение детский сад комбинированного вида № 317 Красноармейского района г. Волгограда тел.: 65-31-75</vt:lpstr>
      <vt:lpstr>Слайд 3</vt:lpstr>
      <vt:lpstr>Слайд 4</vt:lpstr>
      <vt:lpstr>Проект</vt:lpstr>
      <vt:lpstr>Слайд 6</vt:lpstr>
      <vt:lpstr>Слайд 7</vt:lpstr>
      <vt:lpstr>Слайд 8</vt:lpstr>
      <vt:lpstr>Дидактическая игра: «Азбука здоровья». </vt:lpstr>
      <vt:lpstr>Физическая культура тема: «Путешествие на остров Нехачух». </vt:lpstr>
      <vt:lpstr> Рассматривание иллюстрации  «Как устроено наше тело».</vt:lpstr>
      <vt:lpstr>Рисование тема: «Дети делают зарядку». </vt:lpstr>
      <vt:lpstr>Подвижная игра: «Футбол» 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Elena</cp:lastModifiedBy>
  <cp:revision>221</cp:revision>
  <dcterms:created xsi:type="dcterms:W3CDTF">2013-06-12T11:38:55Z</dcterms:created>
  <dcterms:modified xsi:type="dcterms:W3CDTF">2014-03-31T10:08:50Z</dcterms:modified>
</cp:coreProperties>
</file>